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61" r:id="rId3"/>
    <p:sldId id="259" r:id="rId4"/>
    <p:sldId id="262" r:id="rId5"/>
    <p:sldId id="263" r:id="rId6"/>
    <p:sldId id="264" r:id="rId7"/>
    <p:sldId id="265" r:id="rId8"/>
    <p:sldId id="266" r:id="rId9"/>
    <p:sldId id="267" r:id="rId10"/>
  </p:sldIdLst>
  <p:sldSz cx="9144000" cy="5143500" type="screen16x9"/>
  <p:notesSz cx="6858000" cy="9144000"/>
  <p:embeddedFontLst>
    <p:embeddedFont>
      <p:font typeface="Anaheim" panose="020B0604020202020204" charset="0"/>
      <p:regular r:id="rId12"/>
      <p:bold r:id="rId13"/>
    </p:embeddedFont>
    <p:embeddedFont>
      <p:font typeface="Nunito Light" pitchFamily="2" charset="-52"/>
      <p:regular r:id="rId14"/>
      <p:italic r:id="rId15"/>
    </p:embeddedFont>
    <p:embeddedFont>
      <p:font typeface="Overpass Mono" panose="020B0604020202020204" charset="-52"/>
      <p:regular r:id="rId16"/>
      <p:bold r:id="rId17"/>
    </p:embeddedFont>
    <p:embeddedFont>
      <p:font typeface="Raleway SemiBold" pitchFamily="2" charset="-52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C0229C-F516-43CD-84D1-F1B0B8185E41}">
  <a:tblStyle styleId="{A3C0229C-F516-43CD-84D1-F1B0B8185E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7188E0-2267-4AAD-AE38-209D117036F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73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65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53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87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122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346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13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</a:t>
            </a:r>
            <a:r>
              <a:rPr lang="en-US" dirty="0"/>
              <a:t>ANGUAGES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2"/>
                </a:solidFill>
              </a:rPr>
              <a:t>Markelov Sergei, 1PIb-02-3op-22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OF PROGRAMMING LANGUAGES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b="1" dirty="0"/>
              <a:t>programming language </a:t>
            </a:r>
            <a:r>
              <a:rPr lang="en-US" dirty="0"/>
              <a:t>is a set of instructions that allows humans to communicate with computers. It lets us create software, websites, games, and more.</a:t>
            </a: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7583831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 PROGRAMMING LANGUAGE?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dirty="0"/>
              <a:t>Programming languages can be grouped based on several factors: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Low-Level Languages</a:t>
            </a:r>
            <a:r>
              <a:rPr lang="en-US" dirty="0"/>
              <a:t>: Closer to machine code, like Assembly, used for hardware control.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High-Level Languages</a:t>
            </a:r>
            <a:r>
              <a:rPr lang="en-US" dirty="0"/>
              <a:t>: Easier for people to read, like Python or Java, used for application development.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CLASSIFICATION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912733-55B9-4035-BA8B-EFCC22BE9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039"/>
          <a:stretch/>
        </p:blipFill>
        <p:spPr>
          <a:xfrm>
            <a:off x="5353050" y="1809750"/>
            <a:ext cx="3324251" cy="2581323"/>
          </a:xfrm>
          <a:prstGeom prst="rect">
            <a:avLst/>
          </a:prstGeom>
        </p:spPr>
      </p:pic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181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dirty="0"/>
              <a:t>Programming languages also follow different paradigms, or styles: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Procedural</a:t>
            </a:r>
            <a:r>
              <a:rPr lang="en-US" dirty="0"/>
              <a:t>: Focuses on a sequence of instructions, like 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Object-Oriented</a:t>
            </a:r>
            <a:r>
              <a:rPr lang="en-US" dirty="0"/>
              <a:t>: Organizes code into "objects," like Java.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Functional</a:t>
            </a:r>
            <a:r>
              <a:rPr lang="en-US" dirty="0"/>
              <a:t>: Emphasizes mathematical functions, like Haskell.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CLASSIFICATION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192885FB-C523-48A2-9D62-700AE2A69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4"/>
          <a:stretch/>
        </p:blipFill>
        <p:spPr bwMode="auto">
          <a:xfrm>
            <a:off x="5353050" y="1809750"/>
            <a:ext cx="3324251" cy="25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14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C++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24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C++ </a:t>
            </a:r>
            <a:r>
              <a:rPr lang="en-US" dirty="0"/>
              <a:t>is a powerful, versatile, and widely-used programming language. It combines the performance of low-level programming with the flexibility of high-level languages, making it suitable for a variety of applications.</a:t>
            </a: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7583831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C++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A9BA2280-A547-4574-A440-503097063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1"/>
          <a:stretch/>
        </p:blipFill>
        <p:spPr bwMode="auto">
          <a:xfrm>
            <a:off x="5353050" y="1805316"/>
            <a:ext cx="3324251" cy="25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47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/>
              <a:t>Object-Oriented</a:t>
            </a:r>
            <a:r>
              <a:rPr lang="en-US" dirty="0"/>
              <a:t>: Supports concepts like classes and inheritance.</a:t>
            </a:r>
          </a:p>
          <a:p>
            <a:pPr marL="285750" indent="-285750"/>
            <a:r>
              <a:rPr lang="en-US" b="1" dirty="0"/>
              <a:t>High Performance</a:t>
            </a:r>
            <a:r>
              <a:rPr lang="en-US" dirty="0"/>
              <a:t>: Close to hardware for speed and efficiency.</a:t>
            </a:r>
          </a:p>
          <a:p>
            <a:pPr marL="285750" indent="-285750"/>
            <a:r>
              <a:rPr lang="en-US" b="1" dirty="0"/>
              <a:t>Multi-Paradigm</a:t>
            </a:r>
            <a:r>
              <a:rPr lang="en-US" dirty="0"/>
              <a:t>: Combines procedural, object-oriented, and functional styles.</a:t>
            </a:r>
          </a:p>
          <a:p>
            <a:pPr marL="285750" indent="-285750"/>
            <a:r>
              <a:rPr lang="en-US" b="1" dirty="0"/>
              <a:t>Portability</a:t>
            </a:r>
            <a:r>
              <a:rPr lang="en-US" dirty="0"/>
              <a:t>: Runs on multiple platforms and architectures.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7583831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FEATURES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DF31997A-C27B-4375-840E-808A699E4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r="17389"/>
          <a:stretch/>
        </p:blipFill>
        <p:spPr bwMode="auto">
          <a:xfrm>
            <a:off x="5353049" y="1809750"/>
            <a:ext cx="3324252" cy="25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15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dirty="0"/>
              <a:t>C++ is commonly used for: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Game Development</a:t>
            </a:r>
            <a:r>
              <a:rPr lang="en-US" dirty="0"/>
              <a:t>: Frameworks like Unreal Engine.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Operating Systems</a:t>
            </a:r>
            <a:r>
              <a:rPr lang="en-US" dirty="0"/>
              <a:t>: Core parts of Windows and Linux.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Embedded Systems</a:t>
            </a:r>
            <a:r>
              <a:rPr lang="en-US" dirty="0"/>
              <a:t>: Programming hardware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Financial Systems</a:t>
            </a:r>
            <a:r>
              <a:rPr lang="en-US" dirty="0"/>
              <a:t>: High-frequency trading platforms.</a:t>
            </a:r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4" y="1168325"/>
            <a:ext cx="7583831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C++ IN PRACTICE</a:t>
            </a:r>
            <a:endParaRPr lang="en-US" dirty="0">
              <a:solidFill>
                <a:schemeClr val="dk2"/>
              </a:solidFill>
            </a:endParaRP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4664B1EF-E569-413C-A87A-76381E5A9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30"/>
          <a:stretch/>
        </p:blipFill>
        <p:spPr bwMode="auto">
          <a:xfrm>
            <a:off x="5353050" y="1809750"/>
            <a:ext cx="3324251" cy="25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522349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263</Words>
  <Application>Microsoft Office PowerPoint</Application>
  <PresentationFormat>Экран (16:9)</PresentationFormat>
  <Paragraphs>31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Overpass Mono</vt:lpstr>
      <vt:lpstr>Arial</vt:lpstr>
      <vt:lpstr>Nunito Light</vt:lpstr>
      <vt:lpstr>Raleway SemiBold</vt:lpstr>
      <vt:lpstr>Anaheim</vt:lpstr>
      <vt:lpstr>Programming Lesson by Slidesgo</vt:lpstr>
      <vt:lpstr>PROGRAMMING LANGUAGES</vt:lpstr>
      <vt:lpstr>CLASSIFICATION OF PROGRAMMING LANGUAGES</vt:lpstr>
      <vt:lpstr>WHAT IS A PROGRAMMING LANGUAGE?</vt:lpstr>
      <vt:lpstr>CLASSIFICATION</vt:lpstr>
      <vt:lpstr>CLASSIFICATION</vt:lpstr>
      <vt:lpstr>C++</vt:lpstr>
      <vt:lpstr>ABOUT C++</vt:lpstr>
      <vt:lpstr>KEY FEATURES</vt:lpstr>
      <vt:lpstr>C++ IN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</dc:title>
  <cp:lastModifiedBy>Sergei Markelov</cp:lastModifiedBy>
  <cp:revision>3</cp:revision>
  <dcterms:modified xsi:type="dcterms:W3CDTF">2024-11-19T21:25:09Z</dcterms:modified>
</cp:coreProperties>
</file>